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261" y="6041036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what you and others do in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61" y="44958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Name and understand all 9 subject pronouns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1" y="52578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“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”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8700" y="36576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–</a:t>
            </a:r>
            <a:r>
              <a:rPr lang="en-US" sz="2800" dirty="0" err="1" smtClean="0">
                <a:latin typeface="Kristen ITC" pitchFamily="66" charset="0"/>
              </a:rPr>
              <a:t>ger</a:t>
            </a:r>
            <a:r>
              <a:rPr lang="en-US" sz="2800" dirty="0" smtClean="0">
                <a:latin typeface="Kristen ITC" pitchFamily="66" charset="0"/>
              </a:rPr>
              <a:t> and –</a:t>
            </a:r>
            <a:r>
              <a:rPr lang="en-US" sz="2800" dirty="0" err="1" smtClean="0">
                <a:latin typeface="Kristen ITC" pitchFamily="66" charset="0"/>
              </a:rPr>
              <a:t>cer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6061" y="2819400"/>
            <a:ext cx="8633139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and others like and don’t like to do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51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50</cp:revision>
  <dcterms:created xsi:type="dcterms:W3CDTF">2011-09-14T23:22:57Z</dcterms:created>
  <dcterms:modified xsi:type="dcterms:W3CDTF">2012-01-10T12:30:23Z</dcterms:modified>
</cp:coreProperties>
</file>